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9" r:id="rId2"/>
    <p:sldId id="336" r:id="rId3"/>
    <p:sldId id="331" r:id="rId4"/>
    <p:sldId id="342" r:id="rId5"/>
    <p:sldId id="343" r:id="rId6"/>
    <p:sldId id="344" r:id="rId7"/>
    <p:sldId id="345" r:id="rId8"/>
    <p:sldId id="346" r:id="rId9"/>
    <p:sldId id="348" r:id="rId10"/>
    <p:sldId id="349" r:id="rId11"/>
    <p:sldId id="350" r:id="rId12"/>
    <p:sldId id="351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1" r:id="rId21"/>
    <p:sldId id="362" r:id="rId22"/>
    <p:sldId id="363" r:id="rId23"/>
    <p:sldId id="364" r:id="rId24"/>
    <p:sldId id="365" r:id="rId25"/>
    <p:sldId id="366" r:id="rId2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52" d="100"/>
          <a:sy n="152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15-04-04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15-04-04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fr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fr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fr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fr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fr-CA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fr-CA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CA" noProof="1" smtClean="0"/>
              <a:t>Click to edit Master text styles</a:t>
            </a:r>
          </a:p>
          <a:p>
            <a:pPr lvl="1"/>
            <a:r>
              <a:rPr lang="fr-CA" noProof="1" smtClean="0"/>
              <a:t>Second level</a:t>
            </a:r>
          </a:p>
          <a:p>
            <a:pPr lvl="2"/>
            <a:r>
              <a:rPr lang="fr-CA" noProof="1" smtClean="0"/>
              <a:t>Third level</a:t>
            </a:r>
          </a:p>
          <a:p>
            <a:pPr lvl="3"/>
            <a:r>
              <a:rPr lang="fr-CA" noProof="1" smtClean="0"/>
              <a:t>Fourth level</a:t>
            </a:r>
          </a:p>
          <a:p>
            <a:pPr lvl="4"/>
            <a:r>
              <a:rPr lang="fr-CA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15-04-04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fr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fr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fr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fr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fr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fr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fr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fr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fr-CA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fr-CA" noProof="1" smtClean="0"/>
              <a:t>Click to edit Master text styles</a:t>
            </a:r>
          </a:p>
          <a:p>
            <a:pPr lvl="1"/>
            <a:r>
              <a:rPr lang="fr-CA" noProof="1" smtClean="0"/>
              <a:t>Second level</a:t>
            </a:r>
          </a:p>
          <a:p>
            <a:pPr lvl="2"/>
            <a:r>
              <a:rPr lang="fr-CA" noProof="1" smtClean="0"/>
              <a:t>Third level</a:t>
            </a:r>
          </a:p>
          <a:p>
            <a:pPr lvl="3"/>
            <a:r>
              <a:rPr lang="fr-CA" noProof="1" smtClean="0"/>
              <a:t>Fourth level</a:t>
            </a:r>
          </a:p>
          <a:p>
            <a:pPr lvl="4"/>
            <a:r>
              <a:rPr lang="fr-CA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15-04-04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3.jpeg"/><Relationship Id="rId5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Elle </a:t>
            </a:r>
            <a:r>
              <a:rPr lang="en-US" dirty="0" err="1" smtClean="0"/>
              <a:t>croyait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c’était</a:t>
            </a:r>
            <a:r>
              <a:rPr lang="en-US" dirty="0" smtClean="0"/>
              <a:t> le </a:t>
            </a:r>
            <a:r>
              <a:rPr lang="en-US" dirty="0" err="1" smtClean="0"/>
              <a:t>Jardinier</a:t>
            </a:r>
            <a:endParaRPr lang="en-US" dirty="0"/>
          </a:p>
        </p:txBody>
      </p:sp>
      <p:pic>
        <p:nvPicPr>
          <p:cNvPr id="5" name="Picture 4" descr="Garden-of-Gethseman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381000"/>
            <a:ext cx="4876800" cy="3657600"/>
          </a:xfrm>
          <a:prstGeom prst="rect">
            <a:avLst/>
          </a:prstGeom>
        </p:spPr>
      </p:pic>
      <p:pic>
        <p:nvPicPr>
          <p:cNvPr id="2" name="15 La joie à l'aurore - instrumenta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3810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glitter pattern="hexagon"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ont-de-l-entre-deux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hands-with-weeds-in-soil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Quand </a:t>
            </a:r>
            <a:r>
              <a:rPr lang="fr-FR"/>
              <a:t>il </a:t>
            </a:r>
            <a:r>
              <a:rPr lang="fr-FR" smtClean="0"/>
              <a:t>le fallait</a:t>
            </a:r>
            <a:r>
              <a:rPr lang="fr-FR" dirty="0"/>
              <a:t>, il </a:t>
            </a:r>
            <a:r>
              <a:rPr lang="fr-FR" dirty="0" smtClean="0"/>
              <a:t>déracinait -  </a:t>
            </a:r>
          </a:p>
          <a:p>
            <a:r>
              <a:rPr lang="fr-FR" dirty="0" smtClean="0"/>
              <a:t>les </a:t>
            </a:r>
            <a:r>
              <a:rPr lang="fr-FR" dirty="0"/>
              <a:t>mauvaises herbes </a:t>
            </a:r>
            <a:endParaRPr lang="fr-FR" dirty="0" smtClean="0"/>
          </a:p>
          <a:p>
            <a:r>
              <a:rPr lang="fr-FR" dirty="0" smtClean="0"/>
              <a:t>qui </a:t>
            </a:r>
            <a:r>
              <a:rPr lang="fr-FR" dirty="0"/>
              <a:t>étouffent la </a:t>
            </a:r>
            <a:r>
              <a:rPr lang="fr-FR" dirty="0" smtClean="0"/>
              <a:t>vie.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Ou il </a:t>
            </a:r>
            <a:r>
              <a:rPr lang="fr-FR" dirty="0"/>
              <a:t>ôtait les pierres – </a:t>
            </a:r>
          </a:p>
          <a:p>
            <a:r>
              <a:rPr lang="fr-FR" dirty="0"/>
              <a:t>celles des murs qui nous divisent comme celles </a:t>
            </a:r>
            <a:r>
              <a:rPr lang="fr-FR" dirty="0" smtClean="0"/>
              <a:t>qu’on </a:t>
            </a:r>
            <a:r>
              <a:rPr lang="fr-FR" dirty="0"/>
              <a:t>se jette.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ombSton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/>
              <a:t>O</a:t>
            </a:r>
            <a:r>
              <a:rPr lang="fr-FR" sz="2000" dirty="0" smtClean="0"/>
              <a:t>n pensait </a:t>
            </a:r>
            <a:r>
              <a:rPr lang="fr-FR" sz="2000" dirty="0"/>
              <a:t>pouvoir </a:t>
            </a:r>
            <a:r>
              <a:rPr lang="fr-FR" sz="2000" dirty="0" smtClean="0"/>
              <a:t>sceller son destin à lui </a:t>
            </a:r>
            <a:r>
              <a:rPr lang="fr-FR" sz="2000" dirty="0"/>
              <a:t>derrière une pierre.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8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0"/>
            <a:ext cx="8298485" cy="1066800"/>
          </a:xfrm>
        </p:spPr>
        <p:txBody>
          <a:bodyPr/>
          <a:lstStyle/>
          <a:p>
            <a:pPr algn="ctr"/>
            <a:r>
              <a:rPr lang="en-US" cap="none" dirty="0" smtClean="0"/>
              <a:t>Le </a:t>
            </a:r>
            <a:r>
              <a:rPr lang="en-US" cap="none" dirty="0" err="1" smtClean="0"/>
              <a:t>jardinier</a:t>
            </a:r>
            <a:r>
              <a:rPr lang="en-US" cap="none" dirty="0" smtClean="0"/>
              <a:t> </a:t>
            </a:r>
            <a:r>
              <a:rPr lang="en-US" cap="none" dirty="0" err="1" smtClean="0"/>
              <a:t>est</a:t>
            </a:r>
            <a:r>
              <a:rPr lang="en-US" cap="none" dirty="0" smtClean="0"/>
              <a:t> mort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le loup et l'agneau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lion eating straw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Isaiah_Wall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86800" cy="1828800"/>
          </a:xfrm>
        </p:spPr>
        <p:txBody>
          <a:bodyPr/>
          <a:lstStyle/>
          <a:p>
            <a:r>
              <a:rPr lang="fr-FR" dirty="0"/>
              <a:t>On craignait l’expansion et la floraison de ce qu’il semait :</a:t>
            </a:r>
          </a:p>
          <a:p>
            <a:r>
              <a:rPr lang="fr-FR" dirty="0"/>
              <a:t>un monde où le loup et l’agneau habitent ensemble, </a:t>
            </a:r>
          </a:p>
          <a:p>
            <a:r>
              <a:rPr lang="fr-FR" dirty="0"/>
              <a:t>où les </a:t>
            </a:r>
            <a:r>
              <a:rPr lang="fr-FR" dirty="0" smtClean="0"/>
              <a:t>carnivores </a:t>
            </a:r>
            <a:r>
              <a:rPr lang="fr-FR" dirty="0"/>
              <a:t>mangent de </a:t>
            </a:r>
            <a:r>
              <a:rPr lang="fr-FR" dirty="0" smtClean="0"/>
              <a:t>l’herbe,</a:t>
            </a:r>
            <a:endParaRPr lang="fr-FR" dirty="0"/>
          </a:p>
          <a:p>
            <a:r>
              <a:rPr lang="fr-FR" dirty="0"/>
              <a:t>et où </a:t>
            </a:r>
            <a:r>
              <a:rPr lang="fr-FR" dirty="0" smtClean="0"/>
              <a:t>l’on n’apprend </a:t>
            </a:r>
            <a:r>
              <a:rPr lang="fr-FR" dirty="0"/>
              <a:t>plus la </a:t>
            </a:r>
            <a:r>
              <a:rPr lang="fr-FR" dirty="0" smtClean="0"/>
              <a:t>guerre,</a:t>
            </a:r>
            <a:endParaRPr lang="fr-FR" dirty="0"/>
          </a:p>
          <a:p>
            <a:r>
              <a:rPr lang="fr-FR" dirty="0"/>
              <a:t>ça tuerait l’économie et les privilèges des puissants.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glitter pattern="hexagon"/>
      </p:transition>
    </mc:Choice>
    <mc:Fallback xmlns="">
      <p:transition xmlns:p14="http://schemas.microsoft.com/office/powerpoint/2010/main"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rucifixion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685800"/>
          </a:xfrm>
        </p:spPr>
        <p:txBody>
          <a:bodyPr/>
          <a:lstStyle/>
          <a:p>
            <a:pPr algn="ctr"/>
            <a:r>
              <a:rPr lang="fr-FR" sz="2000" dirty="0"/>
              <a:t>Mieux vaut tuer un </a:t>
            </a:r>
            <a:r>
              <a:rPr lang="fr-FR" sz="2000" dirty="0" smtClean="0"/>
              <a:t>homme.</a:t>
            </a:r>
            <a:endParaRPr lang="fr-FR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6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glitter pattern="hexagon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heat-609907_128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376" y="233241"/>
            <a:ext cx="4178514" cy="555795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48200" y="2514600"/>
            <a:ext cx="4114800" cy="3352800"/>
          </a:xfrm>
        </p:spPr>
        <p:txBody>
          <a:bodyPr/>
          <a:lstStyle/>
          <a:p>
            <a:r>
              <a:rPr lang="fr-FR" dirty="0" smtClean="0"/>
              <a:t>« Pour </a:t>
            </a:r>
            <a:r>
              <a:rPr lang="fr-FR" dirty="0"/>
              <a:t>connaitre une vie </a:t>
            </a:r>
            <a:r>
              <a:rPr lang="fr-FR" dirty="0" smtClean="0"/>
              <a:t>nouvelle,</a:t>
            </a:r>
            <a:endParaRPr lang="fr-FR" dirty="0"/>
          </a:p>
          <a:p>
            <a:r>
              <a:rPr lang="fr-FR" dirty="0"/>
              <a:t>il faut perdre celle qu’on avait </a:t>
            </a:r>
            <a:r>
              <a:rPr lang="fr-FR" dirty="0" smtClean="0"/>
              <a:t>déjà.</a:t>
            </a:r>
            <a:endParaRPr lang="fr-FR" dirty="0"/>
          </a:p>
          <a:p>
            <a:r>
              <a:rPr lang="fr-FR" dirty="0" smtClean="0"/>
              <a:t>À </a:t>
            </a:r>
            <a:r>
              <a:rPr lang="fr-FR" dirty="0"/>
              <a:t>moins qu’un grain de blé </a:t>
            </a:r>
            <a:endParaRPr lang="fr-FR" dirty="0" smtClean="0"/>
          </a:p>
          <a:p>
            <a:r>
              <a:rPr lang="fr-FR" dirty="0" smtClean="0"/>
              <a:t>ne </a:t>
            </a:r>
            <a:r>
              <a:rPr lang="fr-FR" dirty="0"/>
              <a:t>tombe </a:t>
            </a:r>
            <a:r>
              <a:rPr lang="fr-FR" dirty="0" smtClean="0"/>
              <a:t>en </a:t>
            </a:r>
            <a:r>
              <a:rPr lang="fr-FR" dirty="0"/>
              <a:t>terre et </a:t>
            </a:r>
            <a:r>
              <a:rPr lang="fr-FR" dirty="0" smtClean="0"/>
              <a:t>ne meure</a:t>
            </a:r>
            <a:r>
              <a:rPr lang="fr-FR" dirty="0"/>
              <a:t>…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 </a:t>
            </a:r>
            <a:r>
              <a:rPr lang="fr-FR" dirty="0"/>
              <a:t>a-t-il dit.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15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omb sealed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fr-FR" sz="2000" dirty="0"/>
              <a:t>Le jardinier a été </a:t>
            </a:r>
            <a:r>
              <a:rPr lang="fr-FR" sz="2000" dirty="0" smtClean="0"/>
              <a:t>mis en terre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5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lant in crack.jpe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Mais il est </a:t>
            </a:r>
            <a:r>
              <a:rPr lang="fr-FR" dirty="0"/>
              <a:t>plus que </a:t>
            </a:r>
            <a:r>
              <a:rPr lang="fr-FR" dirty="0" smtClean="0"/>
              <a:t>résilient.</a:t>
            </a:r>
            <a:endParaRPr lang="fr-FR" dirty="0"/>
          </a:p>
          <a:p>
            <a:r>
              <a:rPr lang="fr-FR" dirty="0"/>
              <a:t>Absolument pas </a:t>
            </a:r>
            <a:r>
              <a:rPr lang="fr-FR" dirty="0" smtClean="0"/>
              <a:t>tuable! </a:t>
            </a:r>
            <a:endParaRPr lang="fr-FR" dirty="0"/>
          </a:p>
          <a:p>
            <a:r>
              <a:rPr lang="fr-FR" dirty="0"/>
              <a:t>La moindre fissure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il </a:t>
            </a:r>
            <a:r>
              <a:rPr lang="fr-FR" dirty="0"/>
              <a:t>fait tout </a:t>
            </a:r>
            <a:r>
              <a:rPr lang="fr-FR" dirty="0" smtClean="0"/>
              <a:t>éclater!</a:t>
            </a:r>
          </a:p>
          <a:p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vie se fraye un chemin. </a:t>
            </a:r>
            <a:endParaRPr lang="en-US" dirty="0"/>
          </a:p>
        </p:txBody>
      </p:sp>
      <p:pic>
        <p:nvPicPr>
          <p:cNvPr id="6" name="15 La joie à l'aurore - instrumenta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000" y="45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aybreak_stil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À nouveau, </a:t>
            </a:r>
            <a:endParaRPr lang="fr-FR" dirty="0" smtClean="0"/>
          </a:p>
          <a:p>
            <a:r>
              <a:rPr lang="fr-FR" dirty="0"/>
              <a:t>i</a:t>
            </a:r>
            <a:r>
              <a:rPr lang="fr-FR" dirty="0" smtClean="0"/>
              <a:t>l dit </a:t>
            </a:r>
            <a:r>
              <a:rPr lang="fr-FR" dirty="0"/>
              <a:t>seulement une parole </a:t>
            </a:r>
          </a:p>
          <a:p>
            <a:r>
              <a:rPr lang="fr-FR" dirty="0"/>
              <a:t>et la lumière jaillit </a:t>
            </a:r>
            <a:endParaRPr lang="fr-FR" dirty="0" smtClean="0"/>
          </a:p>
          <a:p>
            <a:r>
              <a:rPr lang="fr-FR" dirty="0" smtClean="0"/>
              <a:t>dans </a:t>
            </a:r>
            <a:r>
              <a:rPr lang="fr-FR" dirty="0"/>
              <a:t>les ténèbres, le chaos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le vide de sa </a:t>
            </a:r>
            <a:r>
              <a:rPr lang="fr-FR" dirty="0" smtClean="0"/>
              <a:t>vie : </a:t>
            </a:r>
          </a:p>
          <a:p>
            <a:r>
              <a:rPr lang="fr-FR" dirty="0" smtClean="0"/>
              <a:t>«</a:t>
            </a:r>
            <a:r>
              <a:rPr lang="fr-FR" dirty="0"/>
              <a:t> Marie 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glitter pattern="hexagon"/>
      </p:transition>
    </mc:Choice>
    <mc:Fallback xmlns="">
      <p:transition xmlns:p14="http://schemas.microsoft.com/office/powerpoint/2010/main" spd="slow" advClick="0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ee of life cross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La croix </a:t>
            </a:r>
          </a:p>
          <a:p>
            <a:r>
              <a:rPr lang="fr-FR" dirty="0"/>
              <a:t>t</a:t>
            </a:r>
            <a:r>
              <a:rPr lang="fr-FR" dirty="0" smtClean="0"/>
              <a:t>reillis d’une </a:t>
            </a:r>
            <a:r>
              <a:rPr lang="fr-FR" dirty="0"/>
              <a:t>vie nouvelle.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25320" y="2590800"/>
            <a:ext cx="4419600" cy="3352800"/>
          </a:xfrm>
        </p:spPr>
        <p:txBody>
          <a:bodyPr/>
          <a:lstStyle/>
          <a:p>
            <a:r>
              <a:rPr lang="fr-FR" i="1" dirty="0"/>
              <a:t>C’était</a:t>
            </a:r>
            <a:r>
              <a:rPr lang="fr-FR" dirty="0"/>
              <a:t> le </a:t>
            </a:r>
            <a:r>
              <a:rPr lang="fr-FR" dirty="0" smtClean="0"/>
              <a:t>jardinier.</a:t>
            </a:r>
            <a:endParaRPr lang="fr-FR" dirty="0"/>
          </a:p>
          <a:p>
            <a:r>
              <a:rPr lang="fr-FR" dirty="0"/>
              <a:t>Pas celui qu’elle pensait, </a:t>
            </a:r>
            <a:endParaRPr lang="fr-FR" dirty="0" smtClean="0"/>
          </a:p>
          <a:p>
            <a:r>
              <a:rPr lang="fr-FR" dirty="0" smtClean="0"/>
              <a:t>mais </a:t>
            </a:r>
            <a:r>
              <a:rPr lang="fr-FR" dirty="0"/>
              <a:t>plutôt, </a:t>
            </a:r>
            <a:r>
              <a:rPr lang="fr-FR" dirty="0" smtClean="0"/>
              <a:t>celui </a:t>
            </a:r>
            <a:r>
              <a:rPr lang="fr-FR" dirty="0"/>
              <a:t>du </a:t>
            </a:r>
            <a:r>
              <a:rPr lang="fr-FR" dirty="0" smtClean="0"/>
              <a:t>commencement…</a:t>
            </a:r>
            <a:endParaRPr lang="fr-FR" dirty="0"/>
          </a:p>
          <a:p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jardinier dont le souffle planait </a:t>
            </a:r>
            <a:endParaRPr lang="fr-FR" dirty="0" smtClean="0"/>
          </a:p>
          <a:p>
            <a:r>
              <a:rPr lang="fr-FR" dirty="0" smtClean="0"/>
              <a:t>sur </a:t>
            </a:r>
            <a:r>
              <a:rPr lang="fr-FR" dirty="0"/>
              <a:t>la surface des eaux </a:t>
            </a:r>
          </a:p>
          <a:p>
            <a:r>
              <a:rPr lang="fr-FR" dirty="0" smtClean="0"/>
              <a:t>du </a:t>
            </a:r>
            <a:r>
              <a:rPr lang="fr-FR" dirty="0"/>
              <a:t>chaos et du </a:t>
            </a:r>
            <a:r>
              <a:rPr lang="fr-FR" dirty="0" smtClean="0"/>
              <a:t>vide,</a:t>
            </a:r>
            <a:endParaRPr lang="fr-FR" dirty="0"/>
          </a:p>
        </p:txBody>
      </p:sp>
      <p:pic>
        <p:nvPicPr>
          <p:cNvPr id="8" name="Picture Placeholder 7" descr="Genesis_1_1_2_by_banachana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376" y="233241"/>
            <a:ext cx="4293090" cy="57103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glitter pattern="hexagon"/>
      </p:transition>
    </mc:Choice>
    <mc:Fallback xmlns="">
      <p:transition xmlns:p14="http://schemas.microsoft.com/office/powerpoint/2010/main" spd="slow" advClick="0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empty tomb2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2394" y="294590"/>
            <a:ext cx="6719213" cy="503941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5410200"/>
            <a:ext cx="7467600" cy="1371600"/>
          </a:xfrm>
        </p:spPr>
        <p:txBody>
          <a:bodyPr/>
          <a:lstStyle/>
          <a:p>
            <a:r>
              <a:rPr lang="fr-FR" dirty="0"/>
              <a:t>C’est le </a:t>
            </a:r>
            <a:r>
              <a:rPr lang="fr-FR" dirty="0" smtClean="0"/>
              <a:t>jardiner,</a:t>
            </a:r>
            <a:endParaRPr lang="fr-FR" dirty="0"/>
          </a:p>
          <a:p>
            <a:r>
              <a:rPr lang="fr-FR" dirty="0"/>
              <a:t>c</a:t>
            </a:r>
            <a:r>
              <a:rPr lang="fr-FR" dirty="0" smtClean="0"/>
              <a:t>elui </a:t>
            </a:r>
            <a:r>
              <a:rPr lang="fr-FR" dirty="0"/>
              <a:t>qu’elle, Marie, n’espérait </a:t>
            </a:r>
            <a:r>
              <a:rPr lang="fr-FR" dirty="0" smtClean="0"/>
              <a:t>plus.</a:t>
            </a:r>
            <a:endParaRPr lang="fr-FR" dirty="0"/>
          </a:p>
          <a:p>
            <a:r>
              <a:rPr lang="fr-FR" dirty="0"/>
              <a:t>La mort ne pouvait pas le retenir</a:t>
            </a:r>
            <a:r>
              <a:rPr lang="fr-FR" dirty="0" smtClean="0"/>
              <a:t>… et </a:t>
            </a:r>
            <a:r>
              <a:rPr lang="fr-FR" dirty="0"/>
              <a:t>elle non plus. </a:t>
            </a:r>
          </a:p>
          <a:p>
            <a:r>
              <a:rPr lang="fr-FR" dirty="0"/>
              <a:t>Rien ne sera plus </a:t>
            </a:r>
            <a:r>
              <a:rPr lang="fr-FR"/>
              <a:t>pareil</a:t>
            </a:r>
            <a:r>
              <a:rPr lang="fr-FR" smtClean="0"/>
              <a:t>… et </a:t>
            </a:r>
            <a:r>
              <a:rPr lang="fr-FR" dirty="0"/>
              <a:t>c’est tant mieux.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glitter pattern="hexagon"/>
      </p:transition>
    </mc:Choice>
    <mc:Fallback xmlns="">
      <p:transition xmlns:p14="http://schemas.microsoft.com/office/powerpoint/2010/main" spd="slow" advClick="0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ater flowing on parched land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C’est le jardinier…</a:t>
            </a:r>
          </a:p>
          <a:p>
            <a:r>
              <a:rPr lang="fr-FR" dirty="0"/>
              <a:t>Il se répand </a:t>
            </a:r>
            <a:r>
              <a:rPr lang="fr-FR" dirty="0" smtClean="0"/>
              <a:t>comme </a:t>
            </a:r>
            <a:r>
              <a:rPr lang="fr-FR" dirty="0"/>
              <a:t>la pluie </a:t>
            </a:r>
            <a:endParaRPr lang="fr-FR" dirty="0" smtClean="0"/>
          </a:p>
          <a:p>
            <a:r>
              <a:rPr lang="fr-FR" dirty="0" smtClean="0"/>
              <a:t>qui </a:t>
            </a:r>
            <a:r>
              <a:rPr lang="fr-FR" dirty="0"/>
              <a:t>arrose une terre séchée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la </a:t>
            </a:r>
            <a:r>
              <a:rPr lang="fr-FR" dirty="0"/>
              <a:t>ramenant à la vie…</a:t>
            </a:r>
          </a:p>
          <a:p>
            <a:r>
              <a:rPr lang="fr-FR" dirty="0"/>
              <a:t>une vie tout autre.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glitter pattern="hexagon"/>
      </p:transition>
    </mc:Choice>
    <mc:Fallback xmlns="">
      <p:transition xmlns:p14="http://schemas.microsoft.com/office/powerpoint/2010/main"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rainbow tree of lif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4925" y="294590"/>
            <a:ext cx="6534150" cy="490061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5257800"/>
            <a:ext cx="7467600" cy="1371600"/>
          </a:xfrm>
        </p:spPr>
        <p:txBody>
          <a:bodyPr>
            <a:normAutofit/>
          </a:bodyPr>
          <a:lstStyle/>
          <a:p>
            <a:r>
              <a:rPr lang="fr-FR" dirty="0"/>
              <a:t>« Ne me retiens pas.</a:t>
            </a:r>
            <a:endParaRPr lang="fr-CA" dirty="0"/>
          </a:p>
          <a:p>
            <a:r>
              <a:rPr lang="fr-FR" dirty="0"/>
              <a:t> Ne m’empêche pas d’atteindre les zones les plus arides de la terre. </a:t>
            </a:r>
            <a:endParaRPr lang="fr-CA" dirty="0"/>
          </a:p>
          <a:p>
            <a:r>
              <a:rPr lang="fr-FR" dirty="0"/>
              <a:t> Au contraire…</a:t>
            </a:r>
            <a:endParaRPr lang="fr-CA" dirty="0"/>
          </a:p>
          <a:p>
            <a:r>
              <a:rPr lang="fr-FR" dirty="0"/>
              <a:t> que tes paroles et tes gestes répandent la bonne nouvelle. » 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75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rc_en1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600200" y="4876800"/>
            <a:ext cx="5943600" cy="1295400"/>
          </a:xfrm>
        </p:spPr>
        <p:txBody>
          <a:bodyPr/>
          <a:lstStyle/>
          <a:p>
            <a:pPr algn="ctr"/>
            <a:r>
              <a:rPr lang="fr-FR" dirty="0"/>
              <a:t>C’était le jardinier.</a:t>
            </a:r>
            <a:endParaRPr lang="fr-CA" dirty="0"/>
          </a:p>
          <a:p>
            <a:pPr algn="ctr"/>
            <a:r>
              <a:rPr lang="fr-FR" dirty="0"/>
              <a:t>C’est le jardinier, encore… et pour toujours.</a:t>
            </a:r>
            <a:r>
              <a:rPr lang="fr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Quebec_City_Wall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606" y="459566"/>
            <a:ext cx="6751207" cy="495497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000" y="5486400"/>
            <a:ext cx="7467600" cy="914400"/>
          </a:xfrm>
        </p:spPr>
        <p:txBody>
          <a:bodyPr/>
          <a:lstStyle/>
          <a:p>
            <a:r>
              <a:rPr lang="fr-FR" dirty="0"/>
              <a:t>De grâce, ne rentrons pas comme si de rien n’était</a:t>
            </a:r>
            <a:r>
              <a:rPr lang="fr-FR" dirty="0" smtClean="0"/>
              <a:t>. </a:t>
            </a:r>
          </a:p>
          <a:p>
            <a:r>
              <a:rPr lang="fr-FR" dirty="0" smtClean="0"/>
              <a:t>Amen!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45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glitter pattern="hexagon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33600" y="4724400"/>
            <a:ext cx="6386946" cy="1628775"/>
          </a:xfrm>
        </p:spPr>
        <p:txBody>
          <a:bodyPr/>
          <a:lstStyle/>
          <a:p>
            <a:r>
              <a:rPr lang="fr-CA" dirty="0" smtClean="0"/>
              <a:t>Texte : © </a:t>
            </a:r>
            <a:r>
              <a:rPr lang="fr-CA" dirty="0" err="1" smtClean="0"/>
              <a:t>Darla</a:t>
            </a:r>
            <a:r>
              <a:rPr lang="fr-CA" dirty="0" smtClean="0"/>
              <a:t> </a:t>
            </a:r>
            <a:r>
              <a:rPr lang="fr-CA" dirty="0" err="1" smtClean="0"/>
              <a:t>Sloan</a:t>
            </a:r>
            <a:r>
              <a:rPr lang="fr-CA" dirty="0" smtClean="0"/>
              <a:t>, pasteure, avril 2015</a:t>
            </a:r>
          </a:p>
          <a:p>
            <a:r>
              <a:rPr lang="fr-CA" dirty="0" smtClean="0"/>
              <a:t>Musique : « Joy </a:t>
            </a:r>
            <a:r>
              <a:rPr lang="fr-CA" dirty="0" err="1" smtClean="0"/>
              <a:t>comes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the Dawn / La joie à l’aurore »</a:t>
            </a:r>
          </a:p>
          <a:p>
            <a:r>
              <a:rPr lang="fr-CA" i="1" dirty="0" err="1" smtClean="0"/>
              <a:t>Voices</a:t>
            </a:r>
            <a:r>
              <a:rPr lang="fr-CA" i="1" dirty="0" smtClean="0"/>
              <a:t> United </a:t>
            </a:r>
            <a:r>
              <a:rPr lang="fr-CA" i="1" dirty="0" err="1" smtClean="0"/>
              <a:t>Accompaniment</a:t>
            </a:r>
            <a:r>
              <a:rPr lang="fr-CA" i="1" dirty="0" smtClean="0"/>
              <a:t> Collection</a:t>
            </a:r>
          </a:p>
          <a:p>
            <a:r>
              <a:rPr lang="fr-CA" dirty="0" smtClean="0"/>
              <a:t>Volume : </a:t>
            </a:r>
            <a:r>
              <a:rPr lang="fr-CA" dirty="0" err="1" smtClean="0"/>
              <a:t>Easter</a:t>
            </a:r>
            <a:r>
              <a:rPr lang="fr-CA" dirty="0" smtClean="0"/>
              <a:t>/</a:t>
            </a:r>
            <a:r>
              <a:rPr lang="fr-CA" dirty="0" err="1" smtClean="0"/>
              <a:t>Pentecost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7" name="Picture Placeholder 6" descr="Pastoral Services Coordinator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96000" y="1600200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34475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fr-FR" sz="2400" dirty="0"/>
              <a:t>et qui a fait émerger </a:t>
            </a:r>
            <a:endParaRPr lang="fr-FR" sz="2400" dirty="0" smtClean="0"/>
          </a:p>
          <a:p>
            <a:r>
              <a:rPr lang="fr-FR" sz="2400" dirty="0" smtClean="0"/>
              <a:t>de la boue primordiale</a:t>
            </a:r>
          </a:p>
          <a:p>
            <a:r>
              <a:rPr lang="fr-FR" sz="2400" dirty="0"/>
              <a:t>u</a:t>
            </a:r>
            <a:r>
              <a:rPr lang="fr-FR" sz="2400" dirty="0" smtClean="0"/>
              <a:t>n jardin immense.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en-US" dirty="0"/>
          </a:p>
        </p:txBody>
      </p:sp>
      <p:pic>
        <p:nvPicPr>
          <p:cNvPr id="5" name="Picture Placeholder 4" descr="Earth from spac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" y="233363"/>
            <a:ext cx="4640263" cy="6172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glitter pattern="hexagon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05-22-0115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294590"/>
            <a:ext cx="6617613" cy="496321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5257800"/>
            <a:ext cx="7467600" cy="1371600"/>
          </a:xfrm>
        </p:spPr>
        <p:txBody>
          <a:bodyPr>
            <a:normAutofit/>
          </a:bodyPr>
          <a:lstStyle/>
          <a:p>
            <a:r>
              <a:rPr lang="fr-FR" dirty="0"/>
              <a:t>C’était le jardinier,</a:t>
            </a:r>
          </a:p>
          <a:p>
            <a:r>
              <a:rPr lang="fr-FR" dirty="0"/>
              <a:t>c</a:t>
            </a:r>
            <a:r>
              <a:rPr lang="fr-FR" dirty="0" smtClean="0"/>
              <a:t>elui </a:t>
            </a:r>
            <a:r>
              <a:rPr lang="fr-FR" dirty="0"/>
              <a:t>qui n’en pouvait tellement plus d’être séparé de nous, </a:t>
            </a:r>
          </a:p>
          <a:p>
            <a:r>
              <a:rPr lang="fr-FR" dirty="0"/>
              <a:t>qu’il est désormais Dieu-avec-nous, </a:t>
            </a:r>
          </a:p>
          <a:p>
            <a:r>
              <a:rPr lang="fr-FR" dirty="0"/>
              <a:t>dans la vie, dans la mort, dans la vie au-delà de la mort.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afe_image.php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intimidation 2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3276600"/>
          </a:xfrm>
        </p:spPr>
        <p:txBody>
          <a:bodyPr/>
          <a:lstStyle/>
          <a:p>
            <a:r>
              <a:rPr lang="fr-FR" dirty="0"/>
              <a:t>C’est terrible comment ça tue, </a:t>
            </a:r>
            <a:endParaRPr lang="fr-CA" dirty="0"/>
          </a:p>
          <a:p>
            <a:r>
              <a:rPr lang="fr-FR" dirty="0"/>
              <a:t>être </a:t>
            </a:r>
            <a:r>
              <a:rPr lang="fr-FR" dirty="0" smtClean="0"/>
              <a:t>réduit à une étiquette</a:t>
            </a:r>
            <a:r>
              <a:rPr lang="fr-FR" dirty="0"/>
              <a:t> </a:t>
            </a:r>
            <a:endParaRPr lang="fr-FR" dirty="0" smtClean="0"/>
          </a:p>
          <a:p>
            <a:r>
              <a:rPr lang="fr-FR" dirty="0" smtClean="0"/>
              <a:t>qu’on accole</a:t>
            </a:r>
            <a:r>
              <a:rPr lang="fr-FR" dirty="0"/>
              <a:t> </a:t>
            </a:r>
            <a:r>
              <a:rPr lang="fr-FR" dirty="0" smtClean="0"/>
              <a:t>à tort ou à raison.</a:t>
            </a:r>
            <a:endParaRPr lang="fr-CA" dirty="0"/>
          </a:p>
          <a:p>
            <a:r>
              <a:rPr lang="fr-FR" dirty="0"/>
              <a:t>« Elle, c’est une dévergondée… une maudite folle… </a:t>
            </a:r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malade mentale… » </a:t>
            </a:r>
            <a:endParaRPr lang="fr-CA" dirty="0"/>
          </a:p>
          <a:p>
            <a:r>
              <a:rPr lang="fr-FR" dirty="0"/>
              <a:t>« Lui, c’est un itinérant…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ivrogne…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révolutionnaire… </a:t>
            </a:r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agitateur </a:t>
            </a:r>
            <a:r>
              <a:rPr lang="fr-FR" dirty="0" smtClean="0"/>
              <a:t>public.</a:t>
            </a:r>
            <a:r>
              <a:rPr lang="fr-FR" dirty="0"/>
              <a:t> »</a:t>
            </a:r>
            <a:r>
              <a:rPr lang="fr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7000">
        <p14:glitter pattern="hexagon"/>
      </p:transition>
    </mc:Choice>
    <mc:Fallback xmlns="">
      <p:transition xmlns:p14="http://schemas.microsoft.com/office/powerpoint/2010/main" spd="slow" advClick="0" advTm="1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lumière fu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294590"/>
            <a:ext cx="6858000" cy="51435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5562600"/>
            <a:ext cx="7467600" cy="1143000"/>
          </a:xfrm>
        </p:spPr>
        <p:txBody>
          <a:bodyPr/>
          <a:lstStyle/>
          <a:p>
            <a:r>
              <a:rPr lang="fr-FR" dirty="0"/>
              <a:t>Lui, il </a:t>
            </a:r>
            <a:r>
              <a:rPr lang="fr-FR"/>
              <a:t>a </a:t>
            </a:r>
            <a:r>
              <a:rPr lang="fr-FR" smtClean="0"/>
              <a:t>dit </a:t>
            </a:r>
            <a:r>
              <a:rPr lang="fr-FR" dirty="0"/>
              <a:t>seulement une parole </a:t>
            </a:r>
          </a:p>
          <a:p>
            <a:r>
              <a:rPr lang="fr-FR" dirty="0"/>
              <a:t>et la lumière fut </a:t>
            </a:r>
            <a:endParaRPr lang="fr-FR" dirty="0" smtClean="0"/>
          </a:p>
          <a:p>
            <a:r>
              <a:rPr lang="fr-FR" dirty="0" smtClean="0"/>
              <a:t>dans </a:t>
            </a:r>
            <a:r>
              <a:rPr lang="fr-FR" dirty="0"/>
              <a:t>les ténèbres, le chaos et le vide de sa vie.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ower11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900" y="294590"/>
            <a:ext cx="6172200" cy="462915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4953000"/>
            <a:ext cx="7467600" cy="1828800"/>
          </a:xfrm>
        </p:spPr>
        <p:txBody>
          <a:bodyPr/>
          <a:lstStyle/>
          <a:p>
            <a:r>
              <a:rPr lang="fr-FR" sz="2000" dirty="0"/>
              <a:t>Ce jardinier sema abondamment partout, 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armi </a:t>
            </a:r>
            <a:r>
              <a:rPr lang="fr-FR" sz="2000" dirty="0"/>
              <a:t>pierres et </a:t>
            </a:r>
            <a:r>
              <a:rPr lang="fr-FR" sz="2000" dirty="0" smtClean="0"/>
              <a:t>ronces, comme </a:t>
            </a:r>
            <a:r>
              <a:rPr lang="fr-FR" sz="2000" dirty="0"/>
              <a:t>dans la bonne terre </a:t>
            </a:r>
          </a:p>
          <a:p>
            <a:r>
              <a:rPr lang="fr-FR" sz="2000" dirty="0"/>
              <a:t>car il savait que de grandes choses peuvent germer </a:t>
            </a:r>
          </a:p>
          <a:p>
            <a:r>
              <a:rPr lang="fr-FR" sz="2000" dirty="0"/>
              <a:t>là où l’on s’y attend le moins.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ustard-seed-cedar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609600"/>
            <a:ext cx="3430587" cy="4575175"/>
          </a:xfrm>
        </p:spPr>
      </p:pic>
      <p:pic>
        <p:nvPicPr>
          <p:cNvPr id="6" name="Picture Placeholder 5" descr="MustardSeed.lg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90600" y="5334000"/>
            <a:ext cx="7162800" cy="1066800"/>
          </a:xfrm>
        </p:spPr>
        <p:txBody>
          <a:bodyPr/>
          <a:lstStyle/>
          <a:p>
            <a:pPr algn="ctr"/>
            <a:r>
              <a:rPr lang="fr-FR" sz="2000" dirty="0"/>
              <a:t>La plus petite graine qui </a:t>
            </a:r>
            <a:r>
              <a:rPr lang="fr-FR" sz="2000" dirty="0" smtClean="0"/>
              <a:t>s’enracine</a:t>
            </a:r>
            <a:endParaRPr lang="fr-FR" sz="2000" dirty="0"/>
          </a:p>
          <a:p>
            <a:pPr algn="ctr"/>
            <a:r>
              <a:rPr lang="fr-FR" sz="2000" dirty="0"/>
              <a:t>peut devenir un arbre où nichent les oiseaux.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9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gang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294590"/>
            <a:ext cx="6516013" cy="488701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5181600"/>
            <a:ext cx="7467600" cy="1219200"/>
          </a:xfrm>
        </p:spPr>
        <p:txBody>
          <a:bodyPr>
            <a:normAutofit/>
          </a:bodyPr>
          <a:lstStyle/>
          <a:p>
            <a:r>
              <a:rPr lang="fr-FR" dirty="0" smtClean="0"/>
              <a:t>Ce jardinier </a:t>
            </a:r>
            <a:r>
              <a:rPr lang="fr-FR" dirty="0"/>
              <a:t>savait greffer de nouvelles </a:t>
            </a:r>
            <a:r>
              <a:rPr lang="fr-FR" dirty="0" smtClean="0"/>
              <a:t>branches </a:t>
            </a:r>
            <a:endParaRPr lang="fr-FR" dirty="0"/>
          </a:p>
          <a:p>
            <a:r>
              <a:rPr lang="fr-FR" dirty="0"/>
              <a:t>de façon à ce que toutes sortes de moineaux soient accueillis.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glitter pattern="hexagon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438</Words>
  <Application>Microsoft Macintosh PowerPoint</Application>
  <PresentationFormat>On-screen Show (4:3)</PresentationFormat>
  <Paragraphs>92</Paragraphs>
  <Slides>25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Classic Photo Album</vt:lpstr>
      <vt:lpstr>Elle croyait que  c’était le Jardinier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jardinier est mort.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2015-04-04T20:05:57Z</dcterms:modified>
</cp:coreProperties>
</file>